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3666-BCB0-4E5F-B42A-0C265A4B3CBC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E507-DEF9-4D04-9249-8D26379C2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4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3666-BCB0-4E5F-B42A-0C265A4B3CBC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E507-DEF9-4D04-9249-8D26379C2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79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3666-BCB0-4E5F-B42A-0C265A4B3CBC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E507-DEF9-4D04-9249-8D26379C2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74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3666-BCB0-4E5F-B42A-0C265A4B3CBC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E507-DEF9-4D04-9249-8D26379C2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00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3666-BCB0-4E5F-B42A-0C265A4B3CBC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E507-DEF9-4D04-9249-8D26379C2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5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3666-BCB0-4E5F-B42A-0C265A4B3CBC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E507-DEF9-4D04-9249-8D26379C2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88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3666-BCB0-4E5F-B42A-0C265A4B3CBC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E507-DEF9-4D04-9249-8D26379C2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5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3666-BCB0-4E5F-B42A-0C265A4B3CBC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E507-DEF9-4D04-9249-8D26379C2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3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3666-BCB0-4E5F-B42A-0C265A4B3CBC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E507-DEF9-4D04-9249-8D26379C2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3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3666-BCB0-4E5F-B42A-0C265A4B3CBC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E507-DEF9-4D04-9249-8D26379C2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45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33666-BCB0-4E5F-B42A-0C265A4B3CBC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FE507-DEF9-4D04-9249-8D26379C2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2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33666-BCB0-4E5F-B42A-0C265A4B3CBC}" type="datetimeFigureOut">
              <a:rPr lang="ru-RU" smtClean="0"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FE507-DEF9-4D04-9249-8D26379C2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03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ластер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27384"/>
            <a:ext cx="9137904" cy="566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5517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Бычкова Ольга</dc:creator>
  <cp:lastModifiedBy>Бычкова Ольга</cp:lastModifiedBy>
  <cp:revision>1</cp:revision>
  <dcterms:created xsi:type="dcterms:W3CDTF">2015-10-13T15:08:14Z</dcterms:created>
  <dcterms:modified xsi:type="dcterms:W3CDTF">2015-10-13T15:08:26Z</dcterms:modified>
</cp:coreProperties>
</file>